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342" r:id="rId5"/>
    <p:sldId id="332" r:id="rId6"/>
    <p:sldId id="333" r:id="rId7"/>
    <p:sldId id="319" r:id="rId8"/>
    <p:sldId id="320" r:id="rId9"/>
    <p:sldId id="321" r:id="rId10"/>
    <p:sldId id="334" r:id="rId11"/>
    <p:sldId id="335" r:id="rId12"/>
    <p:sldId id="336" r:id="rId13"/>
    <p:sldId id="337" r:id="rId14"/>
    <p:sldId id="338" r:id="rId15"/>
    <p:sldId id="339" r:id="rId16"/>
    <p:sldId id="296" r:id="rId17"/>
    <p:sldId id="340" r:id="rId18"/>
    <p:sldId id="341" r:id="rId19"/>
    <p:sldId id="324" r:id="rId20"/>
    <p:sldId id="325" r:id="rId21"/>
    <p:sldId id="297" r:id="rId22"/>
    <p:sldId id="313" r:id="rId23"/>
    <p:sldId id="284" r:id="rId2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314D"/>
    <a:srgbClr val="EE5807"/>
    <a:srgbClr val="5A2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SA - Cristina Barbosa" userId="a7deaa94-27fa-4381-b313-ee83126f3c73" providerId="ADAL" clId="{FA644449-DF8D-4495-B3F3-A030F345DBE8}"/>
    <pc:docChg chg="custSel addSld modSld">
      <pc:chgData name="DSA - Cristina Barbosa" userId="a7deaa94-27fa-4381-b313-ee83126f3c73" providerId="ADAL" clId="{FA644449-DF8D-4495-B3F3-A030F345DBE8}" dt="2022-09-20T19:37:36.462" v="47" actId="1076"/>
      <pc:docMkLst>
        <pc:docMk/>
      </pc:docMkLst>
      <pc:sldChg chg="modSp mod">
        <pc:chgData name="DSA - Cristina Barbosa" userId="a7deaa94-27fa-4381-b313-ee83126f3c73" providerId="ADAL" clId="{FA644449-DF8D-4495-B3F3-A030F345DBE8}" dt="2022-09-20T19:36:43.215" v="37" actId="1076"/>
        <pc:sldMkLst>
          <pc:docMk/>
          <pc:sldMk cId="2381976043" sldId="296"/>
        </pc:sldMkLst>
        <pc:spChg chg="mod">
          <ac:chgData name="DSA - Cristina Barbosa" userId="a7deaa94-27fa-4381-b313-ee83126f3c73" providerId="ADAL" clId="{FA644449-DF8D-4495-B3F3-A030F345DBE8}" dt="2022-09-20T19:36:43.215" v="37" actId="1076"/>
          <ac:spMkLst>
            <pc:docMk/>
            <pc:sldMk cId="2381976043" sldId="296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FA644449-DF8D-4495-B3F3-A030F345DBE8}" dt="2022-09-20T19:37:27.456" v="45" actId="1076"/>
        <pc:sldMkLst>
          <pc:docMk/>
          <pc:sldMk cId="3434356537" sldId="297"/>
        </pc:sldMkLst>
        <pc:spChg chg="mod">
          <ac:chgData name="DSA - Cristina Barbosa" userId="a7deaa94-27fa-4381-b313-ee83126f3c73" providerId="ADAL" clId="{FA644449-DF8D-4495-B3F3-A030F345DBE8}" dt="2022-09-20T19:37:27.456" v="45" actId="1076"/>
          <ac:spMkLst>
            <pc:docMk/>
            <pc:sldMk cId="3434356537" sldId="297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FA644449-DF8D-4495-B3F3-A030F345DBE8}" dt="2022-09-20T19:37:36.462" v="47" actId="1076"/>
        <pc:sldMkLst>
          <pc:docMk/>
          <pc:sldMk cId="1247134674" sldId="313"/>
        </pc:sldMkLst>
        <pc:spChg chg="mod">
          <ac:chgData name="DSA - Cristina Barbosa" userId="a7deaa94-27fa-4381-b313-ee83126f3c73" providerId="ADAL" clId="{FA644449-DF8D-4495-B3F3-A030F345DBE8}" dt="2022-09-20T19:37:36.462" v="47" actId="1076"/>
          <ac:spMkLst>
            <pc:docMk/>
            <pc:sldMk cId="1247134674" sldId="313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FA644449-DF8D-4495-B3F3-A030F345DBE8}" dt="2022-09-20T19:34:26.244" v="12" actId="1076"/>
        <pc:sldMkLst>
          <pc:docMk/>
          <pc:sldMk cId="589043892" sldId="319"/>
        </pc:sldMkLst>
        <pc:spChg chg="mod">
          <ac:chgData name="DSA - Cristina Barbosa" userId="a7deaa94-27fa-4381-b313-ee83126f3c73" providerId="ADAL" clId="{FA644449-DF8D-4495-B3F3-A030F345DBE8}" dt="2022-09-20T19:34:26.244" v="12" actId="1076"/>
          <ac:spMkLst>
            <pc:docMk/>
            <pc:sldMk cId="589043892" sldId="319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FA644449-DF8D-4495-B3F3-A030F345DBE8}" dt="2022-09-20T19:34:57.589" v="18" actId="1076"/>
        <pc:sldMkLst>
          <pc:docMk/>
          <pc:sldMk cId="2585029519" sldId="320"/>
        </pc:sldMkLst>
        <pc:spChg chg="mod">
          <ac:chgData name="DSA - Cristina Barbosa" userId="a7deaa94-27fa-4381-b313-ee83126f3c73" providerId="ADAL" clId="{FA644449-DF8D-4495-B3F3-A030F345DBE8}" dt="2022-09-20T19:34:57.589" v="18" actId="1076"/>
          <ac:spMkLst>
            <pc:docMk/>
            <pc:sldMk cId="2585029519" sldId="320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FA644449-DF8D-4495-B3F3-A030F345DBE8}" dt="2022-09-20T19:35:08.370" v="21" actId="1076"/>
        <pc:sldMkLst>
          <pc:docMk/>
          <pc:sldMk cId="4015047540" sldId="321"/>
        </pc:sldMkLst>
        <pc:spChg chg="mod">
          <ac:chgData name="DSA - Cristina Barbosa" userId="a7deaa94-27fa-4381-b313-ee83126f3c73" providerId="ADAL" clId="{FA644449-DF8D-4495-B3F3-A030F345DBE8}" dt="2022-09-20T19:35:08.370" v="21" actId="1076"/>
          <ac:spMkLst>
            <pc:docMk/>
            <pc:sldMk cId="4015047540" sldId="321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FA644449-DF8D-4495-B3F3-A030F345DBE8}" dt="2022-09-20T19:37:14.289" v="43" actId="1076"/>
        <pc:sldMkLst>
          <pc:docMk/>
          <pc:sldMk cId="196948459" sldId="324"/>
        </pc:sldMkLst>
        <pc:spChg chg="mod">
          <ac:chgData name="DSA - Cristina Barbosa" userId="a7deaa94-27fa-4381-b313-ee83126f3c73" providerId="ADAL" clId="{FA644449-DF8D-4495-B3F3-A030F345DBE8}" dt="2022-09-20T19:37:14.289" v="43" actId="1076"/>
          <ac:spMkLst>
            <pc:docMk/>
            <pc:sldMk cId="196948459" sldId="324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FA644449-DF8D-4495-B3F3-A030F345DBE8}" dt="2022-09-20T19:34:01.998" v="8" actId="1076"/>
        <pc:sldMkLst>
          <pc:docMk/>
          <pc:sldMk cId="1117750279" sldId="332"/>
        </pc:sldMkLst>
        <pc:spChg chg="mod">
          <ac:chgData name="DSA - Cristina Barbosa" userId="a7deaa94-27fa-4381-b313-ee83126f3c73" providerId="ADAL" clId="{FA644449-DF8D-4495-B3F3-A030F345DBE8}" dt="2022-09-20T19:34:01.998" v="8" actId="1076"/>
          <ac:spMkLst>
            <pc:docMk/>
            <pc:sldMk cId="1117750279" sldId="332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FA644449-DF8D-4495-B3F3-A030F345DBE8}" dt="2022-09-20T19:34:11.939" v="10" actId="1076"/>
        <pc:sldMkLst>
          <pc:docMk/>
          <pc:sldMk cId="3802166707" sldId="333"/>
        </pc:sldMkLst>
        <pc:spChg chg="mod">
          <ac:chgData name="DSA - Cristina Barbosa" userId="a7deaa94-27fa-4381-b313-ee83126f3c73" providerId="ADAL" clId="{FA644449-DF8D-4495-B3F3-A030F345DBE8}" dt="2022-09-20T19:34:11.939" v="10" actId="1076"/>
          <ac:spMkLst>
            <pc:docMk/>
            <pc:sldMk cId="3802166707" sldId="333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FA644449-DF8D-4495-B3F3-A030F345DBE8}" dt="2022-09-20T19:35:19.746" v="23" actId="1076"/>
        <pc:sldMkLst>
          <pc:docMk/>
          <pc:sldMk cId="1007652218" sldId="334"/>
        </pc:sldMkLst>
        <pc:spChg chg="mod">
          <ac:chgData name="DSA - Cristina Barbosa" userId="a7deaa94-27fa-4381-b313-ee83126f3c73" providerId="ADAL" clId="{FA644449-DF8D-4495-B3F3-A030F345DBE8}" dt="2022-09-20T19:35:19.746" v="23" actId="1076"/>
          <ac:spMkLst>
            <pc:docMk/>
            <pc:sldMk cId="1007652218" sldId="334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FA644449-DF8D-4495-B3F3-A030F345DBE8}" dt="2022-09-20T19:35:30.762" v="25" actId="1076"/>
        <pc:sldMkLst>
          <pc:docMk/>
          <pc:sldMk cId="2207359321" sldId="335"/>
        </pc:sldMkLst>
        <pc:spChg chg="mod">
          <ac:chgData name="DSA - Cristina Barbosa" userId="a7deaa94-27fa-4381-b313-ee83126f3c73" providerId="ADAL" clId="{FA644449-DF8D-4495-B3F3-A030F345DBE8}" dt="2022-09-20T19:35:30.762" v="25" actId="1076"/>
          <ac:spMkLst>
            <pc:docMk/>
            <pc:sldMk cId="2207359321" sldId="335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FA644449-DF8D-4495-B3F3-A030F345DBE8}" dt="2022-09-20T19:35:46.225" v="28" actId="1076"/>
        <pc:sldMkLst>
          <pc:docMk/>
          <pc:sldMk cId="3523394315" sldId="336"/>
        </pc:sldMkLst>
        <pc:spChg chg="mod">
          <ac:chgData name="DSA - Cristina Barbosa" userId="a7deaa94-27fa-4381-b313-ee83126f3c73" providerId="ADAL" clId="{FA644449-DF8D-4495-B3F3-A030F345DBE8}" dt="2022-09-20T19:35:46.225" v="28" actId="1076"/>
          <ac:spMkLst>
            <pc:docMk/>
            <pc:sldMk cId="3523394315" sldId="336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FA644449-DF8D-4495-B3F3-A030F345DBE8}" dt="2022-09-20T19:35:58.824" v="30" actId="1076"/>
        <pc:sldMkLst>
          <pc:docMk/>
          <pc:sldMk cId="740965978" sldId="337"/>
        </pc:sldMkLst>
        <pc:spChg chg="mod">
          <ac:chgData name="DSA - Cristina Barbosa" userId="a7deaa94-27fa-4381-b313-ee83126f3c73" providerId="ADAL" clId="{FA644449-DF8D-4495-B3F3-A030F345DBE8}" dt="2022-09-20T19:35:58.824" v="30" actId="1076"/>
          <ac:spMkLst>
            <pc:docMk/>
            <pc:sldMk cId="740965978" sldId="337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FA644449-DF8D-4495-B3F3-A030F345DBE8}" dt="2022-09-20T19:36:11.667" v="32" actId="1076"/>
        <pc:sldMkLst>
          <pc:docMk/>
          <pc:sldMk cId="4158712413" sldId="338"/>
        </pc:sldMkLst>
        <pc:spChg chg="mod">
          <ac:chgData name="DSA - Cristina Barbosa" userId="a7deaa94-27fa-4381-b313-ee83126f3c73" providerId="ADAL" clId="{FA644449-DF8D-4495-B3F3-A030F345DBE8}" dt="2022-09-20T19:36:11.667" v="32" actId="1076"/>
          <ac:spMkLst>
            <pc:docMk/>
            <pc:sldMk cId="4158712413" sldId="338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FA644449-DF8D-4495-B3F3-A030F345DBE8}" dt="2022-09-20T19:36:26.448" v="35" actId="1076"/>
        <pc:sldMkLst>
          <pc:docMk/>
          <pc:sldMk cId="2740067624" sldId="339"/>
        </pc:sldMkLst>
        <pc:spChg chg="mod">
          <ac:chgData name="DSA - Cristina Barbosa" userId="a7deaa94-27fa-4381-b313-ee83126f3c73" providerId="ADAL" clId="{FA644449-DF8D-4495-B3F3-A030F345DBE8}" dt="2022-09-20T19:36:26.448" v="35" actId="1076"/>
          <ac:spMkLst>
            <pc:docMk/>
            <pc:sldMk cId="2740067624" sldId="339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FA644449-DF8D-4495-B3F3-A030F345DBE8}" dt="2022-09-20T19:36:51.415" v="39" actId="1076"/>
        <pc:sldMkLst>
          <pc:docMk/>
          <pc:sldMk cId="3651355635" sldId="340"/>
        </pc:sldMkLst>
        <pc:spChg chg="mod">
          <ac:chgData name="DSA - Cristina Barbosa" userId="a7deaa94-27fa-4381-b313-ee83126f3c73" providerId="ADAL" clId="{FA644449-DF8D-4495-B3F3-A030F345DBE8}" dt="2022-09-20T19:36:51.415" v="39" actId="1076"/>
          <ac:spMkLst>
            <pc:docMk/>
            <pc:sldMk cId="3651355635" sldId="340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FA644449-DF8D-4495-B3F3-A030F345DBE8}" dt="2022-09-20T19:37:03.107" v="41" actId="1076"/>
        <pc:sldMkLst>
          <pc:docMk/>
          <pc:sldMk cId="388370610" sldId="341"/>
        </pc:sldMkLst>
        <pc:spChg chg="mod">
          <ac:chgData name="DSA - Cristina Barbosa" userId="a7deaa94-27fa-4381-b313-ee83126f3c73" providerId="ADAL" clId="{FA644449-DF8D-4495-B3F3-A030F345DBE8}" dt="2022-09-20T19:37:03.107" v="41" actId="1076"/>
          <ac:spMkLst>
            <pc:docMk/>
            <pc:sldMk cId="388370610" sldId="341"/>
            <ac:spMk id="3" creationId="{8F552433-F476-3073-DF84-2977B2AA47F4}"/>
          </ac:spMkLst>
        </pc:spChg>
      </pc:sldChg>
      <pc:sldChg chg="delSp modSp add mod">
        <pc:chgData name="DSA - Cristina Barbosa" userId="a7deaa94-27fa-4381-b313-ee83126f3c73" providerId="ADAL" clId="{FA644449-DF8D-4495-B3F3-A030F345DBE8}" dt="2022-09-20T19:33:36.156" v="6" actId="1076"/>
        <pc:sldMkLst>
          <pc:docMk/>
          <pc:sldMk cId="67618068" sldId="342"/>
        </pc:sldMkLst>
        <pc:spChg chg="mod">
          <ac:chgData name="DSA - Cristina Barbosa" userId="a7deaa94-27fa-4381-b313-ee83126f3c73" providerId="ADAL" clId="{FA644449-DF8D-4495-B3F3-A030F345DBE8}" dt="2022-09-20T19:33:36.156" v="6" actId="1076"/>
          <ac:spMkLst>
            <pc:docMk/>
            <pc:sldMk cId="67618068" sldId="342"/>
            <ac:spMk id="3" creationId="{8F552433-F476-3073-DF84-2977B2AA47F4}"/>
          </ac:spMkLst>
        </pc:spChg>
        <pc:spChg chg="del">
          <ac:chgData name="DSA - Cristina Barbosa" userId="a7deaa94-27fa-4381-b313-ee83126f3c73" providerId="ADAL" clId="{FA644449-DF8D-4495-B3F3-A030F345DBE8}" dt="2022-09-20T19:33:15.747" v="2" actId="478"/>
          <ac:spMkLst>
            <pc:docMk/>
            <pc:sldMk cId="67618068" sldId="342"/>
            <ac:spMk id="4" creationId="{19A0F0B8-EEB8-EEDC-9E3C-AF6760FB33F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7B74CB-082E-4753-0963-D775E96E8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77D2E0E-74FC-D70E-82CC-6CEEE7AA2C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8F397BC-4BCA-ACBC-3A19-7F24D2239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12611B-97CF-9B74-F7A1-A54A680F3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1744AB8-D72E-E499-983B-7D01CB92C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95798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42A2A4-B010-D59A-93C4-51DBEC158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8B2D109-316D-4AC9-A874-35258A88AA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149DA1E-EF8A-835D-52E5-41A962AFE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D7C6061-7153-C675-86AF-39ED55F10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0A0F161-60D1-3F38-B591-AE9EFCE78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38484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D5CCEB9-267A-2C11-31D6-5B4738FF20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6DF96CA-4CF9-7594-960E-C65A8D7DC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9834BD6-70D7-D8B4-EF0B-A2A6A4B40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FD46C6C-5989-87CF-9230-5674CB4AC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7F80513-BB7B-DE01-BF0A-1C7775832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85839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DE7243-F017-7B46-0F18-28F562140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DAD51BC-B546-040F-E9BD-0AA6F5C91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4284415-5165-206F-A4F0-B7CAD2AB1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635E902-23A6-9474-4AE6-A997B4A82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F491F75-CB42-0B86-7A7D-9B1459C98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58399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8803B4-00F2-A385-0D91-D8F082E3C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01E6FE9-A26F-CC0C-8C07-F87E0484B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2E98B48-0C50-34F1-4CA2-FB166B041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FDF780E-9354-E565-AE09-13420C4C8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7A26445-F232-DD03-CA49-C04A57C31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55143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E700A-2014-F839-B042-B0A0D8C26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0094237-8521-5325-A4F9-F3D26D7878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6960E7F-94B6-806E-766D-8C3BD9F867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192571E-3CDE-E70B-FC22-0A24EA7D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C323A60-F6CC-227F-1B10-1EDE97AC2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7D8FBF-F9DA-0BCF-20EF-8F8AED129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91687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82F569-FB1E-F777-BFC4-C1522577E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1657605-1815-C0D2-17ED-E24762094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DC2CBE7-2149-345A-F63B-BCAE41BF90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46EE029-1E60-2B65-98D8-F98BEAFA9F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A105624-3CA3-FADA-ED93-AB860E5030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E4D0138-051E-3919-7235-A672FB820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6F66857-D744-C39C-992E-C39DB002E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30ED41-CFA2-CD88-EE7D-A53D3BBC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50248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5EE5EC-B52C-EF39-C5D5-3C85895AC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3D5C392-FAA1-9CDB-F85B-B04F4E90A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2A70C03-2F55-37E9-386F-DEF8A70D0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F1B24EA-4C60-9DC7-479D-FCBD52F17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18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7F0F255-551C-1F9D-B944-AF8BA4112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B62ACB1-4640-8E94-DDD4-D9FB1F172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2BE47DC-9CA1-97ED-6341-C1E156EF1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71538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798E3F-A8B9-B074-B1E5-603153652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ADF4951-3043-6999-2096-EE66FEE55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6215178-F2A8-1900-94B6-BF800BE36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CEE7467-553B-B6C2-3311-B895E5994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62E1A1C-046E-86EB-93BD-DF7E60388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95EF9B3-6907-8025-7B11-E98B71031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1587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EAD5E6-1F9E-3BA5-EF7F-CA6459FED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533AC66-8688-AB4B-0FA0-45EF4C467F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DB5A946-63E3-A4E2-D491-0C061AFEC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5508F7F-5E29-89D4-0826-3DB1ED590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EB33064-8A00-A13B-D553-52ECCD533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223041E-8AE5-60AA-99AF-D3CDCCB49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4294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7FD492F-1CC5-3FFD-DE10-6A4DD2064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F2F86E3-9D0B-75EE-B58A-BC57402B1D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2EF13D5-5EA9-0D8E-4A00-67FBC9E316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61E7AC-50B1-74CC-BC09-BF8A8FD25E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C31B86E-554B-134A-7673-728240B6D7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7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55512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482877" y="2179211"/>
            <a:ext cx="732377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 livro de Hebreus, o autor utiliza 12 versos (Hebreus 11:8-19) para exaltar as atitudes de fé de um homem chamado Abraão, que falhou em sua fidelidade algumas vezes.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6522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012360" y="2303499"/>
            <a:ext cx="798071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Ele é mencionado na galeria dos heróis da fé porque, nos momentos mais cruciais de sua jornada com o Senhor, decidiu confiar plenamente em Sua orientação e direção.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3593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861134" y="2521664"/>
            <a:ext cx="818521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verdadeira fidelidade em nosso relacionamento com os outros, especialmente em nossa família, é alimentada pelo amor de Deus em nós.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3943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809603" y="2399826"/>
            <a:ext cx="807694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Cada vez que cumprimos nossas promessas e somos leais um ao outro, demonstramos na prática que temos o fruto do amor de Deus em nosso coração.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9659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667561" y="2018086"/>
            <a:ext cx="813908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Somos muito bons em fazer promessas, mas nem sempre somos bons para cumpri-las, especialmente quando chegam as lutas e tribulações da vida. Infelizmente, muitos lares sucumbem diante de situações como essas.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7124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43884" y="2047523"/>
            <a:ext cx="845154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infidelidade e o descumprimento de nossas promessas e compromissos geram uma sensação de abandono, desprezo e desrespeito para com o outro. Isso trará consequências desastrosas para todos os envolvidos.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0676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43885" y="2615694"/>
            <a:ext cx="818276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Encontramos o perfeito exemplo de fidelidade e amor nas atitudes de Cristo. No </a:t>
            </a:r>
            <a:r>
              <a:rPr lang="pt-BR" sz="2800" b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Getsêmani</a:t>
            </a:r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a agonia era tanta que Ele suava grossas gotas de sangue.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9760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896645" y="2089633"/>
            <a:ext cx="785714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Enquanto a fidelidade é um resultado da vida no Espírito (ver Gálatas 5:22), imoralidade sexual, impureza, comportamento indecente (v. 19) são indicações dos desejos da carne. </a:t>
            </a:r>
          </a:p>
        </p:txBody>
      </p:sp>
    </p:spTree>
    <p:extLst>
      <p:ext uri="{BB962C8B-B14F-4D97-AF65-F5344CB8AC3E}">
        <p14:creationId xmlns:p14="http://schemas.microsoft.com/office/powerpoint/2010/main" val="36513556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967665" y="2098510"/>
            <a:ext cx="830103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Cada um de nós tem a escolha de andar pelo Espírito (ver Gálatas 5:22, 23) ou de se envolver nas obras da carne (v. 19-21). Andar pelo Espírito significa que andaremos em obediência. </a:t>
            </a:r>
          </a:p>
        </p:txBody>
      </p:sp>
    </p:spTree>
    <p:extLst>
      <p:ext uri="{BB962C8B-B14F-4D97-AF65-F5344CB8AC3E}">
        <p14:creationId xmlns:p14="http://schemas.microsoft.com/office/powerpoint/2010/main" val="3883706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086252" y="2516883"/>
            <a:ext cx="8383686" cy="14076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4775" marR="274320" indent="-20638" algn="just">
              <a:lnSpc>
                <a:spcPct val="103000"/>
              </a:lnSpc>
              <a:spcAft>
                <a:spcPts val="1200"/>
              </a:spcAft>
            </a:pPr>
            <a:r>
              <a:rPr lang="pt-BR" sz="2800" b="1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Como podemos produzir esse maravilhoso fruto da fidelidade em nossa vida e tornar a vida de nossa família mais saudável e feliz?</a:t>
            </a:r>
            <a:endParaRPr lang="pt-BR" sz="2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484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5981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584A9E93-62F3-0A0C-57D1-00CC4125F0AB}"/>
              </a:ext>
            </a:extLst>
          </p:cNvPr>
          <p:cNvSpPr/>
          <p:nvPr/>
        </p:nvSpPr>
        <p:spPr>
          <a:xfrm>
            <a:off x="2154622" y="1587062"/>
            <a:ext cx="199696" cy="31951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C17FC140-F597-1CE7-E6B2-1EC9BFC1F293}"/>
              </a:ext>
            </a:extLst>
          </p:cNvPr>
          <p:cNvGrpSpPr/>
          <p:nvPr/>
        </p:nvGrpSpPr>
        <p:grpSpPr>
          <a:xfrm>
            <a:off x="2144111" y="1619742"/>
            <a:ext cx="8376745" cy="523220"/>
            <a:chOff x="2795752" y="1020652"/>
            <a:chExt cx="8376745" cy="523220"/>
          </a:xfrm>
        </p:grpSpPr>
        <p:sp>
          <p:nvSpPr>
            <p:cNvPr id="4" name="Retângulo: Cantos Arredondados 3">
              <a:extLst>
                <a:ext uri="{FF2B5EF4-FFF2-40B4-BE49-F238E27FC236}">
                  <a16:creationId xmlns:a16="http://schemas.microsoft.com/office/drawing/2014/main" id="{A274F967-758F-B2A0-7025-DB2CB218159F}"/>
                </a:ext>
              </a:extLst>
            </p:cNvPr>
            <p:cNvSpPr/>
            <p:nvPr/>
          </p:nvSpPr>
          <p:spPr>
            <a:xfrm>
              <a:off x="2869324" y="1072055"/>
              <a:ext cx="8303173" cy="420414"/>
            </a:xfrm>
            <a:prstGeom prst="roundRect">
              <a:avLst/>
            </a:prstGeom>
            <a:solidFill>
              <a:srgbClr val="2831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8F552433-F476-3073-DF84-2977B2AA47F4}"/>
                </a:ext>
              </a:extLst>
            </p:cNvPr>
            <p:cNvSpPr txBox="1"/>
            <p:nvPr/>
          </p:nvSpPr>
          <p:spPr>
            <a:xfrm>
              <a:off x="2795752" y="1020652"/>
              <a:ext cx="79878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28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Tenha comunhão com a fonte do verdadeiro amor.</a:t>
              </a:r>
            </a:p>
          </p:txBody>
        </p:sp>
      </p:grp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069F04CE-EDD8-C054-5244-C0B9479330EE}"/>
              </a:ext>
            </a:extLst>
          </p:cNvPr>
          <p:cNvGrpSpPr/>
          <p:nvPr/>
        </p:nvGrpSpPr>
        <p:grpSpPr>
          <a:xfrm>
            <a:off x="2154622" y="2224087"/>
            <a:ext cx="8376745" cy="523220"/>
            <a:chOff x="2806263" y="1624997"/>
            <a:chExt cx="8376745" cy="523220"/>
          </a:xfrm>
        </p:grpSpPr>
        <p:sp>
          <p:nvSpPr>
            <p:cNvPr id="5" name="Retângulo: Cantos Arredondados 4">
              <a:extLst>
                <a:ext uri="{FF2B5EF4-FFF2-40B4-BE49-F238E27FC236}">
                  <a16:creationId xmlns:a16="http://schemas.microsoft.com/office/drawing/2014/main" id="{1E3BB288-8F19-0122-3760-5C9CA078BC6F}"/>
                </a:ext>
              </a:extLst>
            </p:cNvPr>
            <p:cNvSpPr/>
            <p:nvPr/>
          </p:nvSpPr>
          <p:spPr>
            <a:xfrm>
              <a:off x="2879835" y="1676400"/>
              <a:ext cx="8303173" cy="420414"/>
            </a:xfrm>
            <a:prstGeom prst="roundRect">
              <a:avLst/>
            </a:prstGeom>
            <a:solidFill>
              <a:srgbClr val="2831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1D8A744B-3BC9-5385-B930-F0B7E0782EEE}"/>
                </a:ext>
              </a:extLst>
            </p:cNvPr>
            <p:cNvSpPr txBox="1"/>
            <p:nvPr/>
          </p:nvSpPr>
          <p:spPr>
            <a:xfrm>
              <a:off x="2806263" y="1624997"/>
              <a:ext cx="79878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fontAlgn="t"/>
              <a:r>
                <a:rPr lang="pt-BR" sz="28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Pense e ore antes de fazer promessas.</a:t>
              </a:r>
            </a:p>
          </p:txBody>
        </p:sp>
      </p:grp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70BD9556-8C67-5733-B276-77ACD500D3B0}"/>
              </a:ext>
            </a:extLst>
          </p:cNvPr>
          <p:cNvGrpSpPr/>
          <p:nvPr/>
        </p:nvGrpSpPr>
        <p:grpSpPr>
          <a:xfrm>
            <a:off x="2144111" y="2828432"/>
            <a:ext cx="8376745" cy="523220"/>
            <a:chOff x="2795752" y="2229342"/>
            <a:chExt cx="8376745" cy="523220"/>
          </a:xfrm>
        </p:grpSpPr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7B617E81-C3E9-293B-B532-A61DACAD5533}"/>
                </a:ext>
              </a:extLst>
            </p:cNvPr>
            <p:cNvSpPr/>
            <p:nvPr/>
          </p:nvSpPr>
          <p:spPr>
            <a:xfrm>
              <a:off x="2869324" y="2280745"/>
              <a:ext cx="8303173" cy="420414"/>
            </a:xfrm>
            <a:prstGeom prst="roundRect">
              <a:avLst/>
            </a:prstGeom>
            <a:solidFill>
              <a:srgbClr val="2831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4BD0AA71-D19F-2314-4D80-391E2F0ADD61}"/>
                </a:ext>
              </a:extLst>
            </p:cNvPr>
            <p:cNvSpPr txBox="1"/>
            <p:nvPr/>
          </p:nvSpPr>
          <p:spPr>
            <a:xfrm>
              <a:off x="2795752" y="2229342"/>
              <a:ext cx="79878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fontAlgn="t"/>
              <a:r>
                <a:rPr lang="pt-BR" sz="28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Confie sempre no “Assim diz o Senhor”.</a:t>
              </a:r>
            </a:p>
          </p:txBody>
        </p:sp>
      </p:grp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0A50E67A-4CD1-9C37-0B20-FE6FED417BF4}"/>
              </a:ext>
            </a:extLst>
          </p:cNvPr>
          <p:cNvGrpSpPr/>
          <p:nvPr/>
        </p:nvGrpSpPr>
        <p:grpSpPr>
          <a:xfrm>
            <a:off x="2112574" y="3400758"/>
            <a:ext cx="8408282" cy="523220"/>
            <a:chOff x="2764215" y="2801668"/>
            <a:chExt cx="8408282" cy="523220"/>
          </a:xfrm>
        </p:grpSpPr>
        <p:sp>
          <p:nvSpPr>
            <p:cNvPr id="9" name="Retângulo: Cantos Arredondados 8">
              <a:extLst>
                <a:ext uri="{FF2B5EF4-FFF2-40B4-BE49-F238E27FC236}">
                  <a16:creationId xmlns:a16="http://schemas.microsoft.com/office/drawing/2014/main" id="{46644CE6-77DF-E359-F7E4-3BB4792DC5BC}"/>
                </a:ext>
              </a:extLst>
            </p:cNvPr>
            <p:cNvSpPr/>
            <p:nvPr/>
          </p:nvSpPr>
          <p:spPr>
            <a:xfrm>
              <a:off x="2869324" y="2859963"/>
              <a:ext cx="8303173" cy="420414"/>
            </a:xfrm>
            <a:prstGeom prst="roundRect">
              <a:avLst/>
            </a:prstGeom>
            <a:solidFill>
              <a:srgbClr val="2831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E08D7EF6-5331-FE10-B8C1-2C6A163722FA}"/>
                </a:ext>
              </a:extLst>
            </p:cNvPr>
            <p:cNvSpPr txBox="1"/>
            <p:nvPr/>
          </p:nvSpPr>
          <p:spPr>
            <a:xfrm>
              <a:off x="2764215" y="2801668"/>
              <a:ext cx="838725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fontAlgn="t"/>
              <a:r>
                <a:rPr lang="pt-BR" sz="28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Construa sua fidelidade a partir das pequenas coisas.</a:t>
              </a:r>
            </a:p>
          </p:txBody>
        </p:sp>
      </p:grpSp>
      <p:grpSp>
        <p:nvGrpSpPr>
          <p:cNvPr id="17" name="Agrupar 16">
            <a:extLst>
              <a:ext uri="{FF2B5EF4-FFF2-40B4-BE49-F238E27FC236}">
                <a16:creationId xmlns:a16="http://schemas.microsoft.com/office/drawing/2014/main" id="{9842317B-4324-3F0B-2F5B-5FF1887F62C5}"/>
              </a:ext>
            </a:extLst>
          </p:cNvPr>
          <p:cNvGrpSpPr/>
          <p:nvPr/>
        </p:nvGrpSpPr>
        <p:grpSpPr>
          <a:xfrm>
            <a:off x="2144111" y="3985719"/>
            <a:ext cx="8376745" cy="523220"/>
            <a:chOff x="2795752" y="3386629"/>
            <a:chExt cx="8376745" cy="523220"/>
          </a:xfrm>
        </p:grpSpPr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F13BA1EF-0B42-66E8-158D-8390088B239B}"/>
                </a:ext>
              </a:extLst>
            </p:cNvPr>
            <p:cNvSpPr/>
            <p:nvPr/>
          </p:nvSpPr>
          <p:spPr>
            <a:xfrm>
              <a:off x="2869324" y="3438032"/>
              <a:ext cx="8303173" cy="420414"/>
            </a:xfrm>
            <a:prstGeom prst="roundRect">
              <a:avLst/>
            </a:prstGeom>
            <a:solidFill>
              <a:srgbClr val="2831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CaixaDeTexto 11">
              <a:extLst>
                <a:ext uri="{FF2B5EF4-FFF2-40B4-BE49-F238E27FC236}">
                  <a16:creationId xmlns:a16="http://schemas.microsoft.com/office/drawing/2014/main" id="{40C0A875-1E85-5C47-90BE-2A3C0E6A5AB9}"/>
                </a:ext>
              </a:extLst>
            </p:cNvPr>
            <p:cNvSpPr txBox="1"/>
            <p:nvPr/>
          </p:nvSpPr>
          <p:spPr>
            <a:xfrm>
              <a:off x="2795752" y="3386629"/>
              <a:ext cx="798786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fontAlgn="t"/>
              <a:r>
                <a:rPr lang="pt-BR" sz="28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Busque contentamento.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80006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990011" y="1982184"/>
            <a:ext cx="824276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As bênçãos de Deus são as respostas à nossa fidelidade. Sejamos obedientes a Deus e às Suas orientações. No entanto, isso só será possível mediante relacionamento íntimo com Ele. </a:t>
            </a:r>
          </a:p>
        </p:txBody>
      </p:sp>
    </p:spTree>
    <p:extLst>
      <p:ext uri="{BB962C8B-B14F-4D97-AF65-F5344CB8AC3E}">
        <p14:creationId xmlns:p14="http://schemas.microsoft.com/office/powerpoint/2010/main" val="3434356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411551" y="2327096"/>
            <a:ext cx="9944980" cy="22038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marR="201930" indent="-6350" algn="ctr">
              <a:lnSpc>
                <a:spcPct val="98000"/>
              </a:lnSpc>
              <a:spcAft>
                <a:spcPts val="2160"/>
              </a:spcAft>
            </a:pPr>
            <a:r>
              <a:rPr lang="pt-BR" sz="2800" b="1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pt-BR" sz="2800" b="1" i="1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Precisamos constantemente de nova revelação de Cristo, uma experiência diária que esteja em harmonia com os Seus ensinos. Altas e santas consecuções se acham ao nosso alcance. Um progresso contínuo em conhecimento e virtude, eis o desígnio de Deus a nosso respeito.” </a:t>
            </a:r>
            <a:r>
              <a:rPr lang="pt-BR" sz="2800" b="1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pt-BR" sz="2800" b="1" i="1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Obreiros Evangélicos</a:t>
            </a:r>
            <a:r>
              <a:rPr lang="pt-BR" sz="2800" b="1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p. 274).</a:t>
            </a:r>
            <a:endParaRPr lang="pt-BR" sz="2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1346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7517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532993" y="2064210"/>
            <a:ext cx="635875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“Mas o fruto do Espírito é amor, alegria, paz, paciência, amabilidade, bondade, </a:t>
            </a:r>
            <a:r>
              <a:rPr lang="pt-BR" sz="28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fidelidade</a:t>
            </a:r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mansidão e domínio próprio. Contra essas coisas não há lei”.</a:t>
            </a:r>
            <a:endParaRPr lang="pt-BR" sz="2800" b="1" i="1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9A0F0B8-EEB8-EEDC-9E3C-AF6760FB33FA}"/>
              </a:ext>
            </a:extLst>
          </p:cNvPr>
          <p:cNvSpPr txBox="1"/>
          <p:nvPr/>
        </p:nvSpPr>
        <p:spPr>
          <a:xfrm>
            <a:off x="2517227" y="4101663"/>
            <a:ext cx="63587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Gálatas 5:22 e 23</a:t>
            </a:r>
            <a:endParaRPr lang="pt-BR" sz="2800" b="1" i="1" dirty="0"/>
          </a:p>
        </p:txBody>
      </p:sp>
    </p:spTree>
    <p:extLst>
      <p:ext uri="{BB962C8B-B14F-4D97-AF65-F5344CB8AC3E}">
        <p14:creationId xmlns:p14="http://schemas.microsoft.com/office/powerpoint/2010/main" val="39705290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040333" y="2445950"/>
            <a:ext cx="8111333" cy="14076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" marR="274320" indent="-6350" algn="just">
              <a:lnSpc>
                <a:spcPct val="103000"/>
              </a:lnSpc>
              <a:spcAft>
                <a:spcPts val="1200"/>
              </a:spcAft>
            </a:pPr>
            <a:r>
              <a:rPr lang="pt-BR" sz="2800" b="1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Nossos frutos espirituais de hoje são a MANSIDÃO e o DOMÍNIO PRÓPRIO, e queremos representá-los com a manga.</a:t>
            </a:r>
            <a:endParaRPr lang="pt-BR" sz="2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1806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907256" y="1702266"/>
            <a:ext cx="728683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uva é uma fruta linda de ser e deliciosa de se comer. Colhê-la em um parreiral é uma experiência maravilhosa. Você fica deslumbrado ao ver os lindos cachos de uva pendurados, reluzindo ao sol com sua cor vibrante.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7502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040420" y="1941963"/>
            <a:ext cx="7224689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uva é classificada quanto ao destino de produção, de mesa ou para vinicultura. Pode ser consumida in natura ou usada na preparação de doces, passas, mousses, geleias, tortas, gelatinas, sucos.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1667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836234" y="2119516"/>
            <a:ext cx="796153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uva é rica em antioxidantes, fibras e resveratrol, o que a torna uma grande aliada no combate e prevenção de doenças cardiovasculares, além de ajudar na circulação sanguínea e a diminuir o colesterol ruim.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0438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541538" y="2222783"/>
            <a:ext cx="871787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Sempre que lembramos da uva, lembramo-nos do vinho, o qual simboliza o sangue de Cristo para os cristãos. Para os israelitas, as uvas da Terra Prometida representam a possibilidade de alcançar uma vida nova.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0295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470428" y="2016249"/>
            <a:ext cx="9251144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 Dicionário on-line define fidelidade como: “lealdade duradoura e confiabilidade nos relacionamentos, especialmente no casamento e na amizade”. Além disso, há a definição de "qualidade de ser fiel à sua palavra ou compromissos, quanto ao que se prometeu fazer ou ao que se professa acreditar".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0475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10666</TotalTime>
  <Words>709</Words>
  <Application>Microsoft Office PowerPoint</Application>
  <PresentationFormat>Widescreen</PresentationFormat>
  <Paragraphs>25</Paragraphs>
  <Slides>23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Alana Seifert</dc:creator>
  <cp:lastModifiedBy>DSA - Cristina Barbosa</cp:lastModifiedBy>
  <cp:revision>8</cp:revision>
  <dcterms:created xsi:type="dcterms:W3CDTF">2022-06-29T19:49:33Z</dcterms:created>
  <dcterms:modified xsi:type="dcterms:W3CDTF">2022-09-20T19:37:36Z</dcterms:modified>
</cp:coreProperties>
</file>